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e49d790d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e49d790d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e49d792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e49d792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e49d792fc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e49d792fc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intersection of all sorts of different techniques to extract information from data! We use code, math and more to get to the heart of </a:t>
            </a:r>
            <a:r>
              <a:rPr lang="en"/>
              <a:t>patterns</a:t>
            </a:r>
            <a:r>
              <a:rPr lang="en"/>
              <a:t> in our data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e49d792fc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e49d792fc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eda23817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eda23817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e49d792fc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e49d792f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eda2381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eda2381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e49d792fc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e49d792f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Relationship Id="rId4" Type="http://schemas.openxmlformats.org/officeDocument/2006/relationships/image" Target="../media/image13.gif"/><Relationship Id="rId5" Type="http://schemas.openxmlformats.org/officeDocument/2006/relationships/image" Target="../media/image12.jp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ontchangethislink.peardeckmagic.zone?eyJ0eXBlIjoiZ29vZ2xlLXNsaWRlcy1hZGRvbi1yZXNwb25zZS1mb290ZXIiLCJsYXN0RWRpdGVkQnkiOiIxMDcxMjE4NzM5NjYxMzUyNjY0NzciLCJwcmVzZW50YXRpb25JZCI6IjFVbnA1akJuV24tNEphY3NxWnRjcmJLNGRBa183OF9QWkNaUDNqdXVGSjlVIiwiY29udGVudElkIjoiY3VzdG9tLXJlc3BvbnNlLWRyYWdnYWJsZSIsInNsaWRlSWQiOiJnMjZlNDlkNzkyZmNfMF8wIiwiY29udGVudEluc3RhbmNlSWQiOiIxVW5wNWpCblduLTRKYWNzcVp0Y3JiSzRkQWtfNzhfUFpDWlAzanV1Rko5VS9lMTQyY2ZhZC0yM2NhLTRhMjktOWE2Zi1lYzM0YTc3NzY4NzUifQ==pearId=magic-pear-metadata-identifier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ontchangethislink.peardeckmagic.zone?eyJ0eXBlIjoiZ29vZ2xlLXNsaWRlcy1hZGRvbi1yZXNwb25zZS1mb290ZXIiLCJsYXN0RWRpdGVkQnkiOiIxMDcxMjE4NzM5NjYxMzUyNjY0NzciLCJwcmVzZW50YXRpb25JZCI6IjFVbnA1akJuV24tNEphY3NxWnRjcmJLNGRBa183OF9QWkNaUDNqdXVGSjlVIiwiY29udGVudElkIjoiY3VzdG9tLXJlc3BvbnNlLWZyZWVSZXNwb25zZS10ZXh0Iiwic2xpZGVJZCI6ImcyNmU0OWQ3OTJmY18wXzQyOCIsImNvbnRlbnRJbnN0YW5jZUlkIjoiMVVucDVqQm5Xbi00SmFjc3FadGNyYks0ZEFrXzc4X1BaQ1pQM2p1dUZKOVUvZDU4MWJmYjEtNjBkNS00Mjk4LTg0NWItNDc0YmZjN2MxYjBmIn0=pearId=magic-pear-metadata-identifi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osit.cloud/content/yours?sort=name_as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4/18-4/19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Finn Watson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I??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550" y="2288250"/>
            <a:ext cx="2141449" cy="28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800" y="342626"/>
            <a:ext cx="2082878" cy="277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17612" l="0" r="27933" t="26169"/>
          <a:stretch/>
        </p:blipFill>
        <p:spPr>
          <a:xfrm>
            <a:off x="3112325" y="2288250"/>
            <a:ext cx="2780122" cy="28915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751375" y="4462800"/>
            <a:ext cx="13482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  <a:highlight>
                  <a:srgbClr val="FFFFFF"/>
                </a:highlight>
              </a:rPr>
              <a:t> Tito &lt;3</a:t>
            </a:r>
            <a:r>
              <a:rPr lang="en" sz="1500">
                <a:solidFill>
                  <a:srgbClr val="FFFFFF"/>
                </a:solidFill>
                <a:highlight>
                  <a:srgbClr val="FFFFFF"/>
                </a:highlight>
              </a:rPr>
              <a:t>I</a:t>
            </a:r>
            <a:r>
              <a:rPr lang="en" sz="1500">
                <a:solidFill>
                  <a:srgbClr val="595959"/>
                </a:solidFill>
                <a:highlight>
                  <a:srgbClr val="FFFFFF"/>
                </a:highlight>
              </a:rPr>
              <a:t> </a:t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97" y="1234075"/>
            <a:ext cx="3582049" cy="237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Check!</a:t>
            </a:r>
            <a:endParaRPr/>
          </a:p>
        </p:txBody>
      </p:sp>
      <p:sp>
        <p:nvSpPr>
          <p:cNvPr id="76" name="Google Shape;76;p15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4807938" y="33607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5"/>
          <p:cNvSpPr/>
          <p:nvPr/>
        </p:nvSpPr>
        <p:spPr>
          <a:xfrm>
            <a:off x="4639638" y="3271375"/>
            <a:ext cx="168300" cy="178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137875" y="3993100"/>
            <a:ext cx="997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995813" y="4086238"/>
            <a:ext cx="1368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Little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846925" y="4086250"/>
            <a:ext cx="1368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I’m A Pro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b="0" l="0" r="0" t="48482"/>
          <a:stretch/>
        </p:blipFill>
        <p:spPr>
          <a:xfrm rot="5400000">
            <a:off x="1506237" y="1628900"/>
            <a:ext cx="1880924" cy="30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44552" l="0" r="0" t="31156"/>
          <a:stretch/>
        </p:blipFill>
        <p:spPr>
          <a:xfrm rot="5400000">
            <a:off x="3739363" y="2430987"/>
            <a:ext cx="1880924" cy="143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52141" l="0" r="0" t="0"/>
          <a:stretch/>
        </p:blipFill>
        <p:spPr>
          <a:xfrm rot="5400000">
            <a:off x="5788488" y="1736750"/>
            <a:ext cx="1880924" cy="2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683950" y="1241650"/>
            <a:ext cx="7660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much do you already know about data science or coding?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science?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753275" y="1073275"/>
            <a:ext cx="6380700" cy="16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415" y="1017725"/>
            <a:ext cx="4383159" cy="39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In Real Life!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9445"/>
            <a:ext cx="4700850" cy="313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552" y="2146575"/>
            <a:ext cx="2984775" cy="28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125" y="84000"/>
            <a:ext cx="2708225" cy="26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In Space! 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00" y="1602950"/>
            <a:ext cx="4122006" cy="333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872" y="888875"/>
            <a:ext cx="4820725" cy="39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think of times data science might be useful?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Coding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4114800" y="1234075"/>
            <a:ext cx="4717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Computers are super literal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We can’t actually speak the same language computers speak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Instead use special kinds of language that gets translated to tell them what to do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04" y="1510654"/>
            <a:ext cx="2781625" cy="27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48" y="1183725"/>
            <a:ext cx="4105127" cy="35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488" y="574975"/>
            <a:ext cx="4761775" cy="415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:)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Posit Cloud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